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99c373281_1_14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99c373281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599d9be8a1_3_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599d9be8a1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99d9be8a1_4_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99d9be8a1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278" r="278" t="0"/>
          <a:stretch/>
        </p:blipFill>
        <p:spPr>
          <a:xfrm>
            <a:off x="0" y="0"/>
            <a:ext cx="9144000" cy="689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b="248" l="0" r="0" t="248"/>
          <a:stretch/>
        </p:blipFill>
        <p:spPr>
          <a:xfrm>
            <a:off x="0" y="3900"/>
            <a:ext cx="91894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7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