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10" r:id="rId3"/>
    <p:sldId id="311" r:id="rId4"/>
    <p:sldId id="258" r:id="rId5"/>
    <p:sldId id="313" r:id="rId6"/>
    <p:sldId id="312" r:id="rId7"/>
    <p:sldId id="315" r:id="rId8"/>
    <p:sldId id="314" r:id="rId9"/>
  </p:sldIdLst>
  <p:sldSz cx="12192000" cy="6858000"/>
  <p:notesSz cx="6858000" cy="9144000"/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E4E5"/>
    <a:srgbClr val="401438"/>
    <a:srgbClr val="3E0C36"/>
    <a:srgbClr val="5B9BD5"/>
    <a:srgbClr val="EC4491"/>
    <a:srgbClr val="69296B"/>
    <a:srgbClr val="634964"/>
    <a:srgbClr val="3A1639"/>
    <a:srgbClr val="4472C4"/>
    <a:srgbClr val="6911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84" y="16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0336C6-0F7D-455C-8884-840F7FB17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EC5AA6-6BF2-4831-A6BF-CB1BD53773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0DD0D7-0B5A-421A-99DA-643CA0C8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F7B8-A39D-40A7-A4CB-CEA05F0956B2}" type="datetimeFigureOut">
              <a:rPr lang="ru-BY" smtClean="0"/>
              <a:t>16.06.2019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F4D3A6-A07D-4F6F-9F75-0BE3F8C19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6CA25C-788E-4C8C-BA88-655828672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2F393-25B8-4C37-8422-49DC9D9423D6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499396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21DB10-F3A6-4534-B9C9-A8F033802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03F129-11BE-4D63-99C9-CBAA942E1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4E3C59-BCCF-44E6-818D-E027B50D1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F7B8-A39D-40A7-A4CB-CEA05F0956B2}" type="datetimeFigureOut">
              <a:rPr lang="ru-BY" smtClean="0"/>
              <a:t>16.06.2019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1B58B1-323A-4933-B47B-561D536A8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71F254-FD54-49CD-A4B2-133F9D2E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2F393-25B8-4C37-8422-49DC9D9423D6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162670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E7E3F6F-6686-4916-97F3-FC715483BB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C315D3-938E-41B6-9E99-9CC016685E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2518AF-75C6-431E-8440-13972CE17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F7B8-A39D-40A7-A4CB-CEA05F0956B2}" type="datetimeFigureOut">
              <a:rPr lang="ru-BY" smtClean="0"/>
              <a:t>16.06.2019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A29EEF-D90E-4AD2-B5B0-0E5E70CE9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3AD171-6107-451B-86F7-729FDA1AC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2F393-25B8-4C37-8422-49DC9D9423D6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685361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2E4B6D-09E2-480B-9AED-7FACCBE6B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7B7BF3-C423-426B-98E8-A72198B9E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8CC79D-15F7-41A1-99F4-37B7046A1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F7B8-A39D-40A7-A4CB-CEA05F0956B2}" type="datetimeFigureOut">
              <a:rPr lang="ru-BY" smtClean="0"/>
              <a:t>16.06.2019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A30B7-1384-4571-8539-C18A885F0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C2E2E5-9B89-492B-B454-F1F71CD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2F393-25B8-4C37-8422-49DC9D9423D6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38568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7BF277-05B8-4261-820D-22C09DDF4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D34E91-F2F0-41CC-A800-77B563010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DC2770-EB93-453D-BA5F-11283FE85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F7B8-A39D-40A7-A4CB-CEA05F0956B2}" type="datetimeFigureOut">
              <a:rPr lang="ru-BY" smtClean="0"/>
              <a:t>16.06.2019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32B2A5-903E-4549-BA8A-DEFD478F8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DC7562-4862-4426-8041-780D52C40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2F393-25B8-4C37-8422-49DC9D9423D6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581241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EFC39-AB5E-4C32-BD64-7DACCC27E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241BE3-669C-4D36-9BDF-F2106BE79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ED44A4-167E-41EE-986B-B783741AE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40BBA7-23EF-49A9-BBD1-D1FDAE6F9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F7B8-A39D-40A7-A4CB-CEA05F0956B2}" type="datetimeFigureOut">
              <a:rPr lang="ru-BY" smtClean="0"/>
              <a:t>16.06.2019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964582-88F8-4075-A4FE-737B7FD6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ADBC39-EAC3-496D-9A74-F42CE92D2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2F393-25B8-4C37-8422-49DC9D9423D6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694367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C56D37-5E24-4C09-A17A-7F600BF0A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23EC80-9FE1-4D6A-A53F-EFB19EAA6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97ABC5-AF3A-43DF-BA89-3D89F706EC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74A038-0477-4678-9A82-D480DFA02F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AD8C0DD-38B0-4E85-AD44-87118AF035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020745E-8CAC-4A76-B345-AC7514AAE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F7B8-A39D-40A7-A4CB-CEA05F0956B2}" type="datetimeFigureOut">
              <a:rPr lang="ru-BY" smtClean="0"/>
              <a:t>16.06.2019</a:t>
            </a:fld>
            <a:endParaRPr lang="ru-BY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F7DDD31-9C41-48B2-AC07-04821A8E6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31BD8E6-C596-4F58-A58C-FED74C269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2F393-25B8-4C37-8422-49DC9D9423D6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625171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9DD580-B5C9-42E8-AC2B-98DAFE585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FD09D38-A3E6-43B0-8591-B981E210D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F7B8-A39D-40A7-A4CB-CEA05F0956B2}" type="datetimeFigureOut">
              <a:rPr lang="ru-BY" smtClean="0"/>
              <a:t>16.06.2019</a:t>
            </a:fld>
            <a:endParaRPr lang="ru-BY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7EE43A7-05D8-451C-9063-1672E51E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C4EDAF-7665-4338-8FD0-443EF27FD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2F393-25B8-4C37-8422-49DC9D9423D6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530493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D6F1E13-1428-4324-B392-C9DA4A350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F7B8-A39D-40A7-A4CB-CEA05F0956B2}" type="datetimeFigureOut">
              <a:rPr lang="ru-BY" smtClean="0"/>
              <a:t>16.06.2019</a:t>
            </a:fld>
            <a:endParaRPr lang="ru-BY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E9E4549-8023-49D9-8CF4-5CE79A850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55025B-3A61-4D05-844D-7D6D94803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2F393-25B8-4C37-8422-49DC9D9423D6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142823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B8F994-4817-47D3-BBA2-96AC0A10C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381FBE-863A-43F4-BF36-F7F7D7771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A79512-1798-44F1-96AC-3CFFA1EBE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1B3CA7-243E-4AA6-A7E5-907BB6C13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F7B8-A39D-40A7-A4CB-CEA05F0956B2}" type="datetimeFigureOut">
              <a:rPr lang="ru-BY" smtClean="0"/>
              <a:t>16.06.2019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B1508A-0985-4877-BF35-CF71F7C89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864272-78F5-4CFF-842C-6F75FCA80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2F393-25B8-4C37-8422-49DC9D9423D6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054546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038C6-9AA2-4467-B39C-9C157F452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27990-E0E0-47E4-9B5A-6E740A527D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58DFE0-0DE7-4E67-B1F7-288FA1FAF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2EFA77-E933-41E3-A58F-BDB04F72E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F7B8-A39D-40A7-A4CB-CEA05F0956B2}" type="datetimeFigureOut">
              <a:rPr lang="ru-BY" smtClean="0"/>
              <a:t>16.06.2019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E8C055-7810-4554-9FBC-9E695843B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E87CB3-8190-4116-8F5B-C372F3C3D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2F393-25B8-4C37-8422-49DC9D9423D6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5016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D2E5D5-69CD-4A51-A447-BB1419D03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3F5E7F-377B-499E-BB7A-92BC3AB42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EE26F0-41F9-4F56-B7F8-C9B02B887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DF7B8-A39D-40A7-A4CB-CEA05F0956B2}" type="datetimeFigureOut">
              <a:rPr lang="ru-BY" smtClean="0"/>
              <a:t>16.06.2019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BA3340-1E58-40D9-A4AF-7DD27C5D71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1A3ED-5399-4F13-840B-5D50CF45CB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2F393-25B8-4C37-8422-49DC9D9423D6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54317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.gif"/><Relationship Id="rId4" Type="http://schemas.openxmlformats.org/officeDocument/2006/relationships/image" Target="../media/image1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svg"/><Relationship Id="rId10" Type="http://schemas.openxmlformats.org/officeDocument/2006/relationships/image" Target="../media/image37.sv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14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9E758E-1031-4442-BF49-1FADBA8F8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07" y="1113941"/>
            <a:ext cx="3960915" cy="5744059"/>
          </a:xfrm>
          <a:prstGeom prst="rect">
            <a:avLst/>
          </a:prstGeom>
        </p:spPr>
      </p:pic>
      <p:pic>
        <p:nvPicPr>
          <p:cNvPr id="8" name="Picture 2" descr="Ð¡ÐµÑÐ³ÐµÐ¹ ÐÑÑÐ¼Ð¸ÑÑÐ¾Ð²">
            <a:extLst>
              <a:ext uri="{FF2B5EF4-FFF2-40B4-BE49-F238E27FC236}">
                <a16:creationId xmlns:a16="http://schemas.microsoft.com/office/drawing/2014/main" id="{4649B63F-57AB-4207-9E50-BA5B176FC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186" y="4276853"/>
            <a:ext cx="1458318" cy="145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92E12DE-2C82-4518-BA07-FACE98C92666}"/>
              </a:ext>
            </a:extLst>
          </p:cNvPr>
          <p:cNvGrpSpPr/>
          <p:nvPr/>
        </p:nvGrpSpPr>
        <p:grpSpPr>
          <a:xfrm>
            <a:off x="7514380" y="4175973"/>
            <a:ext cx="1650453" cy="1650453"/>
            <a:chOff x="6541975" y="2050931"/>
            <a:chExt cx="2565625" cy="2565625"/>
          </a:xfrm>
        </p:grpSpPr>
        <p:pic>
          <p:nvPicPr>
            <p:cNvPr id="12" name="Picture 4" descr="ÐÐ¾Ð»Ð¸Ð½Ð° ÐÐ»Ð¸ÑÐºÐ¾Ð²ÑÐºÐ°Ñ">
              <a:extLst>
                <a:ext uri="{FF2B5EF4-FFF2-40B4-BE49-F238E27FC236}">
                  <a16:creationId xmlns:a16="http://schemas.microsoft.com/office/drawing/2014/main" id="{DB9819E5-6A6B-4BA4-82EB-8BB9727A34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  <a14:imgEffect>
                        <a14:saturation sat="66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1312" y="2223739"/>
              <a:ext cx="2266950" cy="2266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C92A93A4-6464-4319-8F71-5B07CA88D1AD}"/>
                </a:ext>
              </a:extLst>
            </p:cNvPr>
            <p:cNvSpPr/>
            <p:nvPr/>
          </p:nvSpPr>
          <p:spPr>
            <a:xfrm>
              <a:off x="6541975" y="2050931"/>
              <a:ext cx="2565625" cy="2565625"/>
            </a:xfrm>
            <a:prstGeom prst="ellipse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C2790AB-751B-48D9-BF00-8A85ABFD55F5}"/>
              </a:ext>
            </a:extLst>
          </p:cNvPr>
          <p:cNvGrpSpPr/>
          <p:nvPr/>
        </p:nvGrpSpPr>
        <p:grpSpPr>
          <a:xfrm>
            <a:off x="9401902" y="4175973"/>
            <a:ext cx="1650453" cy="1650453"/>
            <a:chOff x="9256936" y="1868264"/>
            <a:chExt cx="2565625" cy="256562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D797E763-BD08-4B87-B0B1-E45CFBCF73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409114" y="2019291"/>
              <a:ext cx="2266952" cy="2266951"/>
            </a:xfrm>
            <a:custGeom>
              <a:avLst/>
              <a:gdLst>
                <a:gd name="connsiteX0" fmla="*/ 1133476 w 2266952"/>
                <a:gd name="connsiteY0" fmla="*/ 0 h 2266952"/>
                <a:gd name="connsiteX1" fmla="*/ 2266952 w 2266952"/>
                <a:gd name="connsiteY1" fmla="*/ 1133476 h 2266952"/>
                <a:gd name="connsiteX2" fmla="*/ 1133476 w 2266952"/>
                <a:gd name="connsiteY2" fmla="*/ 2266952 h 2266952"/>
                <a:gd name="connsiteX3" fmla="*/ 0 w 2266952"/>
                <a:gd name="connsiteY3" fmla="*/ 1133476 h 2266952"/>
                <a:gd name="connsiteX4" fmla="*/ 1133476 w 2266952"/>
                <a:gd name="connsiteY4" fmla="*/ 0 h 226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6952" h="2266952">
                  <a:moveTo>
                    <a:pt x="1133476" y="0"/>
                  </a:moveTo>
                  <a:cubicBezTo>
                    <a:pt x="1759478" y="0"/>
                    <a:pt x="2266952" y="507474"/>
                    <a:pt x="2266952" y="1133476"/>
                  </a:cubicBezTo>
                  <a:cubicBezTo>
                    <a:pt x="2266952" y="1759478"/>
                    <a:pt x="1759478" y="2266952"/>
                    <a:pt x="1133476" y="2266952"/>
                  </a:cubicBezTo>
                  <a:cubicBezTo>
                    <a:pt x="507474" y="2266952"/>
                    <a:pt x="0" y="1759478"/>
                    <a:pt x="0" y="1133476"/>
                  </a:cubicBezTo>
                  <a:cubicBezTo>
                    <a:pt x="0" y="507474"/>
                    <a:pt x="507474" y="0"/>
                    <a:pt x="1133476" y="0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7EB257C9-4710-464E-9D34-6F53BC393EAA}"/>
                </a:ext>
              </a:extLst>
            </p:cNvPr>
            <p:cNvSpPr/>
            <p:nvPr/>
          </p:nvSpPr>
          <p:spPr>
            <a:xfrm>
              <a:off x="9256936" y="1868264"/>
              <a:ext cx="2565625" cy="2565624"/>
            </a:xfrm>
            <a:prstGeom prst="ellipse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071688E-F7E8-47CA-81AB-EA6B8D7AD7F0}"/>
              </a:ext>
            </a:extLst>
          </p:cNvPr>
          <p:cNvSpPr txBox="1"/>
          <p:nvPr/>
        </p:nvSpPr>
        <p:spPr>
          <a:xfrm>
            <a:off x="5791776" y="6093460"/>
            <a:ext cx="1152880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BY"/>
            </a:defPPr>
            <a:lvl1pPr>
              <a:lnSpc>
                <a:spcPts val="2400"/>
              </a:lnSpc>
              <a:defRPr sz="200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Сергей</a:t>
            </a:r>
            <a:endParaRPr lang="ru-BY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6B8EAC-538E-4991-B047-DE4E7D8C9EBD}"/>
              </a:ext>
            </a:extLst>
          </p:cNvPr>
          <p:cNvSpPr txBox="1"/>
          <p:nvPr/>
        </p:nvSpPr>
        <p:spPr>
          <a:xfrm>
            <a:off x="7712194" y="6093460"/>
            <a:ext cx="1277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Полина</a:t>
            </a:r>
            <a:endParaRPr lang="ru-BY" sz="2000" dirty="0">
              <a:solidFill>
                <a:schemeClr val="bg1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BAFB97-B852-4D86-83A3-392FE0CDE9DB}"/>
              </a:ext>
            </a:extLst>
          </p:cNvPr>
          <p:cNvSpPr txBox="1"/>
          <p:nvPr/>
        </p:nvSpPr>
        <p:spPr>
          <a:xfrm>
            <a:off x="9679636" y="6093460"/>
            <a:ext cx="1094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Артак</a:t>
            </a:r>
            <a:endParaRPr lang="ru-BY" sz="2000" dirty="0">
              <a:solidFill>
                <a:schemeClr val="bg1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0FBBB3B-EB78-4EBE-BBC6-347EC7D67A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18485" y="507042"/>
            <a:ext cx="6033870" cy="134918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1B540EA-C932-4A7F-9A4D-44B7FC83FDFA}"/>
              </a:ext>
            </a:extLst>
          </p:cNvPr>
          <p:cNvSpPr txBox="1"/>
          <p:nvPr/>
        </p:nvSpPr>
        <p:spPr>
          <a:xfrm>
            <a:off x="5224192" y="2214518"/>
            <a:ext cx="6033870" cy="957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Мобильное приложение игра обучающая раздельному сбору мусора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2074C0D-CD17-4873-97C2-BE2406FE53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732" y="6263007"/>
            <a:ext cx="231272" cy="1156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77AA89B-7644-40DB-B000-2986E590BA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524" y="6263007"/>
            <a:ext cx="231272" cy="115636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232CD063-DB4F-46D6-96D0-0C2FF3A5D9D1}"/>
              </a:ext>
            </a:extLst>
          </p:cNvPr>
          <p:cNvSpPr/>
          <p:nvPr/>
        </p:nvSpPr>
        <p:spPr>
          <a:xfrm>
            <a:off x="9842290" y="3099391"/>
            <a:ext cx="14157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Беларусь</a:t>
            </a:r>
            <a:endParaRPr lang="ru-BY" sz="2000" dirty="0">
              <a:solidFill>
                <a:schemeClr val="bg1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AB1F009-FD5C-4E22-A627-C690BFD850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917" y="6263007"/>
            <a:ext cx="231272" cy="11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24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CA531D6-77B2-42EB-ACA1-A77288CA39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EE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4268B3-419A-4333-9174-C08084398AEE}"/>
              </a:ext>
            </a:extLst>
          </p:cNvPr>
          <p:cNvSpPr txBox="1"/>
          <p:nvPr/>
        </p:nvSpPr>
        <p:spPr>
          <a:xfrm>
            <a:off x="468847" y="656798"/>
            <a:ext cx="3864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pc="300" dirty="0">
                <a:solidFill>
                  <a:srgbClr val="3A1639"/>
                </a:solidFill>
                <a:latin typeface="Century Gothic" panose="020B0502020202020204" pitchFamily="34" charset="0"/>
              </a:rPr>
              <a:t>АУДИТОРИЯ</a:t>
            </a:r>
            <a:endParaRPr lang="ru-BY" sz="4400" b="1" spc="300" dirty="0">
              <a:solidFill>
                <a:srgbClr val="3A163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Рисунок 5" descr="Лист">
            <a:extLst>
              <a:ext uri="{FF2B5EF4-FFF2-40B4-BE49-F238E27FC236}">
                <a16:creationId xmlns:a16="http://schemas.microsoft.com/office/drawing/2014/main" id="{8EEA6CF5-FD3C-414D-8C03-128B2938D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2979" y="2983090"/>
            <a:ext cx="552138" cy="5521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058944-C0DE-4D57-9FD3-C6D5262A47CB}"/>
              </a:ext>
            </a:extLst>
          </p:cNvPr>
          <p:cNvSpPr txBox="1"/>
          <p:nvPr/>
        </p:nvSpPr>
        <p:spPr>
          <a:xfrm>
            <a:off x="1114377" y="2969341"/>
            <a:ext cx="49417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Дети - школьники</a:t>
            </a:r>
            <a:r>
              <a:rPr lang="en-US" sz="2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6-12 лет, культура раздельного сбора в которых еще только начинает развиваться </a:t>
            </a:r>
            <a:r>
              <a:rPr lang="en-US" sz="2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BY" sz="2000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A1B345-A5B6-4C45-9D10-46974563D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02397" y="-90247"/>
            <a:ext cx="7423202" cy="4702242"/>
          </a:xfrm>
          <a:prstGeom prst="rect">
            <a:avLst/>
          </a:prstGeom>
        </p:spPr>
      </p:pic>
      <p:pic>
        <p:nvPicPr>
          <p:cNvPr id="12" name="Рисунок 11" descr="Лист">
            <a:extLst>
              <a:ext uri="{FF2B5EF4-FFF2-40B4-BE49-F238E27FC236}">
                <a16:creationId xmlns:a16="http://schemas.microsoft.com/office/drawing/2014/main" id="{F588661F-BB52-48E8-9A48-58973D771B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375" y="4335926"/>
            <a:ext cx="552138" cy="5521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332EF5-98E3-4B65-A675-BEE11C6F9E99}"/>
              </a:ext>
            </a:extLst>
          </p:cNvPr>
          <p:cNvSpPr txBox="1"/>
          <p:nvPr/>
        </p:nvSpPr>
        <p:spPr>
          <a:xfrm>
            <a:off x="1114295" y="5152201"/>
            <a:ext cx="4881796" cy="710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Оффлайн ивенты, семейные фестивали, нескучные уроки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CD51E6-1A28-42E4-AC01-4CC196C05352}"/>
              </a:ext>
            </a:extLst>
          </p:cNvPr>
          <p:cNvSpPr txBox="1"/>
          <p:nvPr/>
        </p:nvSpPr>
        <p:spPr>
          <a:xfrm>
            <a:off x="1058737" y="4375256"/>
            <a:ext cx="4881796" cy="389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Образовательный </a:t>
            </a:r>
            <a:r>
              <a:rPr lang="en-US" sz="2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</a:t>
            </a:r>
            <a:r>
              <a:rPr lang="ru-RU" sz="2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killer </a:t>
            </a:r>
            <a:endParaRPr lang="ru-RU" sz="2000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Рисунок 14" descr="Лист">
            <a:extLst>
              <a:ext uri="{FF2B5EF4-FFF2-40B4-BE49-F238E27FC236}">
                <a16:creationId xmlns:a16="http://schemas.microsoft.com/office/drawing/2014/main" id="{F18453DA-1276-4DC7-976D-32C3CDDC6E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7375" y="5273443"/>
            <a:ext cx="552138" cy="55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09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CA531D6-77B2-42EB-ACA1-A77288CA3927}"/>
              </a:ext>
            </a:extLst>
          </p:cNvPr>
          <p:cNvSpPr/>
          <p:nvPr/>
        </p:nvSpPr>
        <p:spPr>
          <a:xfrm>
            <a:off x="0" y="-154745"/>
            <a:ext cx="12192000" cy="6858000"/>
          </a:xfrm>
          <a:prstGeom prst="rect">
            <a:avLst/>
          </a:prstGeom>
          <a:solidFill>
            <a:srgbClr val="DEE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4268B3-419A-4333-9174-C08084398AEE}"/>
              </a:ext>
            </a:extLst>
          </p:cNvPr>
          <p:cNvSpPr txBox="1"/>
          <p:nvPr/>
        </p:nvSpPr>
        <p:spPr>
          <a:xfrm>
            <a:off x="487273" y="392633"/>
            <a:ext cx="3864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pc="300" dirty="0">
                <a:solidFill>
                  <a:srgbClr val="3A1639"/>
                </a:solidFill>
                <a:latin typeface="Century Gothic" panose="020B0502020202020204" pitchFamily="34" charset="0"/>
              </a:rPr>
              <a:t>МЕХАНИКА</a:t>
            </a:r>
            <a:endParaRPr lang="ru-BY" sz="4400" b="1" spc="300" dirty="0">
              <a:solidFill>
                <a:srgbClr val="3A163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014350E-AEC8-4B75-91A5-5FD76A7FC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1" t="11333" r="29645" b="11846"/>
          <a:stretch/>
        </p:blipFill>
        <p:spPr>
          <a:xfrm>
            <a:off x="926481" y="1589649"/>
            <a:ext cx="2793492" cy="526835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D11FA80E-588E-47EC-A9B5-3DDFF62A5C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7" t="11573" r="26924" b="9524"/>
          <a:stretch/>
        </p:blipFill>
        <p:spPr>
          <a:xfrm>
            <a:off x="8952112" y="1640449"/>
            <a:ext cx="2817813" cy="537315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F784BD-42C1-4AE8-A74B-D3C21E43B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092" y="2455595"/>
            <a:ext cx="2022427" cy="3741949"/>
          </a:xfrm>
          <a:prstGeom prst="rect">
            <a:avLst/>
          </a:prstGeom>
        </p:spPr>
      </p:pic>
      <p:pic>
        <p:nvPicPr>
          <p:cNvPr id="8" name="Рисунок 7" descr="Изображение выглядит как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23542C29-ECBE-4293-9972-69FD36B2E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60" y="3380322"/>
            <a:ext cx="1627529" cy="236021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680B3C5-6EBA-4BD4-9CC8-339E78C6C1B4}"/>
              </a:ext>
            </a:extLst>
          </p:cNvPr>
          <p:cNvSpPr txBox="1"/>
          <p:nvPr/>
        </p:nvSpPr>
        <p:spPr>
          <a:xfrm>
            <a:off x="389435" y="5625316"/>
            <a:ext cx="5521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>
                <a:solidFill>
                  <a:srgbClr val="69296B"/>
                </a:solidFill>
                <a:latin typeface="Century Gothic" panose="020B0502020202020204" pitchFamily="34" charset="0"/>
              </a:rPr>
              <a:t>1</a:t>
            </a:r>
            <a:endParaRPr lang="ru-BY" sz="8800" b="1" dirty="0">
              <a:solidFill>
                <a:srgbClr val="69296B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8A4868-9062-4BBF-9FA8-0E9A58C17A55}"/>
              </a:ext>
            </a:extLst>
          </p:cNvPr>
          <p:cNvSpPr txBox="1"/>
          <p:nvPr/>
        </p:nvSpPr>
        <p:spPr>
          <a:xfrm>
            <a:off x="4351977" y="5612305"/>
            <a:ext cx="5521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EC4491"/>
                </a:solidFill>
                <a:latin typeface="Century Gothic" panose="020B0502020202020204" pitchFamily="34" charset="0"/>
              </a:rPr>
              <a:t>2</a:t>
            </a:r>
            <a:endParaRPr lang="ru-BY" sz="8800" b="1" dirty="0">
              <a:solidFill>
                <a:srgbClr val="EC449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091414-BA69-4372-9517-BCEFAFBD0E39}"/>
              </a:ext>
            </a:extLst>
          </p:cNvPr>
          <p:cNvSpPr txBox="1"/>
          <p:nvPr/>
        </p:nvSpPr>
        <p:spPr>
          <a:xfrm>
            <a:off x="8263045" y="5625825"/>
            <a:ext cx="5521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5B9BD5"/>
                </a:solidFill>
                <a:latin typeface="Century Gothic" panose="020B0502020202020204" pitchFamily="34" charset="0"/>
              </a:rPr>
              <a:t>3</a:t>
            </a:r>
            <a:endParaRPr lang="ru-BY" sz="8800" b="1" dirty="0">
              <a:solidFill>
                <a:srgbClr val="5B9BD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Рисунок 17" descr="Изображение выглядит как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0BA1AF5E-F637-42B0-9F0D-700A75E9D9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9" t="11639" r="28933" b="10769"/>
          <a:stretch/>
        </p:blipFill>
        <p:spPr>
          <a:xfrm>
            <a:off x="4830799" y="1589649"/>
            <a:ext cx="3010487" cy="532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A79F2B9-ECF9-4AA9-BFFB-90BFCE6C77BA}"/>
              </a:ext>
            </a:extLst>
          </p:cNvPr>
          <p:cNvSpPr txBox="1"/>
          <p:nvPr/>
        </p:nvSpPr>
        <p:spPr>
          <a:xfrm>
            <a:off x="2803207" y="2705725"/>
            <a:ext cx="65855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pc="300" dirty="0">
                <a:solidFill>
                  <a:srgbClr val="3A1639"/>
                </a:solidFill>
                <a:latin typeface="Century Gothic" panose="020B0502020202020204" pitchFamily="34" charset="0"/>
              </a:rPr>
              <a:t>Все любят коллекционировать</a:t>
            </a:r>
            <a:endParaRPr lang="ru-BY" sz="4400" b="1" spc="300" dirty="0">
              <a:solidFill>
                <a:srgbClr val="3A163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50A35A6-8FF3-40E1-A353-009AF5A7A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1495">
            <a:off x="-144391" y="-444166"/>
            <a:ext cx="4233155" cy="445707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C077921-7900-48EF-8072-63270C061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77" y="-481876"/>
            <a:ext cx="4161987" cy="432356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3D977BA3-4818-440B-9405-6B8F5BA7B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5241">
            <a:off x="8382486" y="-164225"/>
            <a:ext cx="3748120" cy="415227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C4F7961-2CE9-4000-80A5-52CEBCFA38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0853" y="1911913"/>
            <a:ext cx="5178086" cy="517808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091C0FD-B572-472E-B498-256C555BC5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489" y="3429000"/>
            <a:ext cx="4467979" cy="430415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052C7AD-4E3E-48C2-9BE6-A1AB61C245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4435">
            <a:off x="7408196" y="3908110"/>
            <a:ext cx="4693606" cy="363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5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27DD4E-C34B-4048-9F9B-44F5C76CE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3" y="529243"/>
            <a:ext cx="4342857" cy="67682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2B0C08-C0ED-4316-A9BB-C9A146A3C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27" y="274605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83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3704CA-1ADC-4954-B723-40C704643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55201" y="1326682"/>
            <a:ext cx="1872468" cy="264820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BCB5DD-E0E3-45A0-ABC7-8581A9004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064" y="1456405"/>
            <a:ext cx="1718229" cy="23887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3906FD-23FF-4373-BB60-76649AA093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9026" b="-1905"/>
          <a:stretch/>
        </p:blipFill>
        <p:spPr>
          <a:xfrm>
            <a:off x="870338" y="2650785"/>
            <a:ext cx="4197011" cy="15564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FC56D63-9C67-476F-B9E1-450A1E4CA474}"/>
              </a:ext>
            </a:extLst>
          </p:cNvPr>
          <p:cNvSpPr txBox="1"/>
          <p:nvPr/>
        </p:nvSpPr>
        <p:spPr>
          <a:xfrm>
            <a:off x="465819" y="435248"/>
            <a:ext cx="7973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spc="300" dirty="0">
                <a:solidFill>
                  <a:srgbClr val="3A1639"/>
                </a:solidFill>
                <a:latin typeface="Century Gothic" panose="020B0502020202020204" pitchFamily="34" charset="0"/>
              </a:rPr>
              <a:t>ПОПОЛНЕНИЕ КОЛЛЕКЦИИ</a:t>
            </a:r>
            <a:endParaRPr lang="ru-BY" sz="3600" b="1" spc="300" dirty="0">
              <a:solidFill>
                <a:srgbClr val="3A163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Рисунок 6" descr="Изображение выглядит как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ECE004EB-DC9D-4359-9985-61D56CEE70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980" y="-605269"/>
            <a:ext cx="4313956" cy="80685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2C2AF0-FC3F-49A8-9923-6C7CA5D4B0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9360" y="3693092"/>
            <a:ext cx="2480704" cy="33646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8520803-CA60-4FDD-AD57-BC492A7835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613" y="2237301"/>
            <a:ext cx="2406984" cy="17375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07C014F-52D5-4C82-93D6-500F4591A6A5}"/>
              </a:ext>
            </a:extLst>
          </p:cNvPr>
          <p:cNvSpPr txBox="1"/>
          <p:nvPr/>
        </p:nvSpPr>
        <p:spPr>
          <a:xfrm>
            <a:off x="3755201" y="5036261"/>
            <a:ext cx="4629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разблокировки нового монстра нужно выпустить его из бака, следуя карте</a:t>
            </a:r>
            <a:endParaRPr lang="ru-BY" sz="2000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99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902674-C25B-435E-9CA3-CA9AC4755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994" y="-332065"/>
            <a:ext cx="5384006" cy="79031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43EA73-860B-4C27-AC4C-A73F1AFF4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622" y="3619499"/>
            <a:ext cx="2952750" cy="29527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455F20-FFFF-4499-8106-906C51C02423}"/>
              </a:ext>
            </a:extLst>
          </p:cNvPr>
          <p:cNvSpPr txBox="1"/>
          <p:nvPr/>
        </p:nvSpPr>
        <p:spPr>
          <a:xfrm>
            <a:off x="679359" y="3754380"/>
            <a:ext cx="5963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spc="300" dirty="0">
                <a:solidFill>
                  <a:srgbClr val="200316"/>
                </a:solidFill>
                <a:latin typeface="Century Gothic" panose="020B0502020202020204" pitchFamily="34" charset="0"/>
              </a:rPr>
              <a:t>Выпусти монстра из мусорного бака</a:t>
            </a:r>
            <a:r>
              <a:rPr lang="en-US" sz="3600" spc="300" dirty="0">
                <a:solidFill>
                  <a:srgbClr val="200316"/>
                </a:solidFill>
                <a:latin typeface="Century Gothic" panose="020B0502020202020204" pitchFamily="34" charset="0"/>
              </a:rPr>
              <a:t>!</a:t>
            </a:r>
            <a:endParaRPr lang="ru-BY" sz="3600" spc="300" dirty="0">
              <a:solidFill>
                <a:srgbClr val="20031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511FB95-F987-42B5-A18A-E631B625608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9359" y="1714817"/>
            <a:ext cx="5797955" cy="136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14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ubbish">
            <a:hlinkClick r:id="" action="ppaction://media"/>
            <a:extLst>
              <a:ext uri="{FF2B5EF4-FFF2-40B4-BE49-F238E27FC236}">
                <a16:creationId xmlns:a16="http://schemas.microsoft.com/office/drawing/2014/main" id="{A6A69555-B1BF-4556-A65E-DA70D9F29F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1825" y="0"/>
            <a:ext cx="3306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6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66</Words>
  <Application>Microsoft Office PowerPoint</Application>
  <PresentationFormat>Широкоэкранный</PresentationFormat>
  <Paragraphs>17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Century Gothic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polina pliskovskaya</dc:creator>
  <cp:lastModifiedBy>polina pliskovskaya</cp:lastModifiedBy>
  <cp:revision>17</cp:revision>
  <dcterms:created xsi:type="dcterms:W3CDTF">2019-06-16T05:55:56Z</dcterms:created>
  <dcterms:modified xsi:type="dcterms:W3CDTF">2019-06-16T10:09:48Z</dcterms:modified>
</cp:coreProperties>
</file>